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328" r:id="rId5"/>
    <p:sldId id="285" r:id="rId6"/>
    <p:sldId id="318" r:id="rId7"/>
    <p:sldId id="319" r:id="rId8"/>
    <p:sldId id="31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089" autoAdjust="0"/>
  </p:normalViewPr>
  <p:slideViewPr>
    <p:cSldViewPr snapToGrid="0">
      <p:cViewPr varScale="1">
        <p:scale>
          <a:sx n="94" d="100"/>
          <a:sy n="94" d="100"/>
        </p:scale>
        <p:origin x="19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800" dirty="0"/>
            <a:t>Individual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/>
      <dgm:spPr/>
      <dgm:t>
        <a:bodyPr/>
        <a:lstStyle/>
        <a:p>
          <a:r>
            <a:rPr lang="es-ES" dirty="0"/>
            <a:t>Problema Empresa / innovación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800" dirty="0"/>
            <a:t>Duración: 6 meses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800" dirty="0"/>
            <a:t>Máximo: 2 años</a:t>
          </a:r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4"/>
      <dgm:spPr/>
    </dgm:pt>
    <dgm:pt modelId="{3CA5C329-5E82-43B9-A973-6B6DF9DA5BCF}" type="pres">
      <dgm:prSet presAssocID="{089CC00A-10DD-4869-BDCA-0736C382C90C}" presName="connTx" presStyleLbl="parChTrans1D2" presStyleIdx="0" presStyleCnt="4"/>
      <dgm:spPr/>
    </dgm:pt>
    <dgm:pt modelId="{544C8561-AD23-4ADC-AFF3-D219D62BEA81}" type="pres">
      <dgm:prSet presAssocID="{D2AAFBE2-EC55-4C05-9010-C4D0C4E100B6}" presName="node" presStyleLbl="node1" presStyleIdx="0" presStyleCnt="4" custScaleX="125899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4"/>
      <dgm:spPr/>
    </dgm:pt>
    <dgm:pt modelId="{FCD1490E-F657-4694-9540-A1D9A98A46C8}" type="pres">
      <dgm:prSet presAssocID="{7558EA3F-587C-40F3-9EF3-6D8BB0EAB86F}" presName="connTx" presStyleLbl="parChTrans1D2" presStyleIdx="1" presStyleCnt="4"/>
      <dgm:spPr/>
    </dgm:pt>
    <dgm:pt modelId="{033CB0FA-BECB-4032-A863-E73E8A1D320E}" type="pres">
      <dgm:prSet presAssocID="{ABAEFC4E-5DE6-4030-8830-28E67F2B20C5}" presName="node" presStyleLbl="node1" presStyleIdx="1" presStyleCnt="4" custScaleX="125899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4"/>
      <dgm:spPr/>
    </dgm:pt>
    <dgm:pt modelId="{E577440D-AC6A-4DBE-9DA4-516F7DE410B6}" type="pres">
      <dgm:prSet presAssocID="{1D5E5575-4E8C-406E-9F98-DC9E03AF24FB}" presName="connTx" presStyleLbl="parChTrans1D2" presStyleIdx="2" presStyleCnt="4"/>
      <dgm:spPr/>
    </dgm:pt>
    <dgm:pt modelId="{0EDC48DB-1EE1-4E35-AA27-F82A3C964452}" type="pres">
      <dgm:prSet presAssocID="{084B8037-8896-4FBF-A6EB-91DEED77D82D}" presName="node" presStyleLbl="node1" presStyleIdx="2" presStyleCnt="4" custScaleX="125899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3" presStyleCnt="4"/>
      <dgm:spPr/>
    </dgm:pt>
    <dgm:pt modelId="{6FB1EA82-DD2B-4902-A1A4-CA770F513244}" type="pres">
      <dgm:prSet presAssocID="{DB498A73-43DE-4620-839E-882B0839EE84}" presName="connTx" presStyleLbl="parChTrans1D2" presStyleIdx="3" presStyleCnt="4"/>
      <dgm:spPr/>
    </dgm:pt>
    <dgm:pt modelId="{02689D22-A6FF-4D4F-8D27-FB18D1758439}" type="pres">
      <dgm:prSet presAssocID="{80BF6015-74EB-4D8B-B29C-D43BC84498A9}" presName="node" presStyleLbl="node1" presStyleIdx="3" presStyleCnt="4" custScaleX="125899">
        <dgm:presLayoutVars>
          <dgm:bulletEnabled val="1"/>
        </dgm:presLayoutVars>
      </dgm:prSet>
      <dgm:spPr/>
    </dgm:pt>
  </dgm:ptLst>
  <dgm:cxnLst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3" destOrd="0" parTransId="{DB498A73-43DE-4620-839E-882B0839EE84}" sibTransId="{7D7C2A40-C34A-4622-B55B-CA211E0403FE}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6ABBC167-966A-4FBF-A4BA-C9EA701D3198}" type="presParOf" srcId="{CDF3F489-4E33-477C-A965-4ABAB9CEA41A}" destId="{5A2CC3C8-8CA2-441B-AF7B-8182F2FD14F7}" srcOrd="7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900" dirty="0"/>
            <a:t>Objetivo: </a:t>
          </a:r>
          <a:r>
            <a:rPr lang="es-ES" sz="1600" dirty="0"/>
            <a:t>Anteproyecto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/>
      <dgm:spPr/>
      <dgm:t>
        <a:bodyPr/>
        <a:lstStyle/>
        <a:p>
          <a:r>
            <a:rPr lang="es-ES" dirty="0"/>
            <a:t>Director Trabajo de Grado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900" dirty="0"/>
            <a:t>Estructura definida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900" dirty="0"/>
            <a:t>Evaluación</a:t>
          </a:r>
          <a:r>
            <a:rPr lang="es-ES" sz="1800" dirty="0"/>
            <a:t> </a:t>
          </a:r>
          <a:r>
            <a:rPr lang="es-ES" sz="1600" dirty="0"/>
            <a:t>anteproyecto</a:t>
          </a:r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51772094-EB56-4B94-9D24-DA9ADEA54941}">
      <dgm:prSet phldrT="[Texto]" custT="1"/>
      <dgm:spPr/>
      <dgm:t>
        <a:bodyPr/>
        <a:lstStyle/>
        <a:p>
          <a:r>
            <a:rPr lang="es-ES" sz="1800" dirty="0"/>
            <a:t>Correcciones: 4 semanas</a:t>
          </a:r>
        </a:p>
      </dgm:t>
    </dgm:pt>
    <dgm:pt modelId="{2DABC5F4-45AC-42E3-B7A9-D517E7A3C4D3}" type="parTrans" cxnId="{908F353B-C0F5-483B-A38D-B16FB900DD20}">
      <dgm:prSet/>
      <dgm:spPr/>
      <dgm:t>
        <a:bodyPr/>
        <a:lstStyle/>
        <a:p>
          <a:endParaRPr lang="es-ES"/>
        </a:p>
      </dgm:t>
    </dgm:pt>
    <dgm:pt modelId="{F6E0A3C7-F51A-4856-B47B-DBBC3739E763}" type="sibTrans" cxnId="{908F353B-C0F5-483B-A38D-B16FB900DD20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5"/>
      <dgm:spPr/>
    </dgm:pt>
    <dgm:pt modelId="{3CA5C329-5E82-43B9-A973-6B6DF9DA5BCF}" type="pres">
      <dgm:prSet presAssocID="{089CC00A-10DD-4869-BDCA-0736C382C90C}" presName="connTx" presStyleLbl="parChTrans1D2" presStyleIdx="0" presStyleCnt="5"/>
      <dgm:spPr/>
    </dgm:pt>
    <dgm:pt modelId="{544C8561-AD23-4ADC-AFF3-D219D62BEA81}" type="pres">
      <dgm:prSet presAssocID="{D2AAFBE2-EC55-4C05-9010-C4D0C4E100B6}" presName="node" presStyleLbl="node1" presStyleIdx="0" presStyleCnt="5" custScaleX="134155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5"/>
      <dgm:spPr/>
    </dgm:pt>
    <dgm:pt modelId="{FCD1490E-F657-4694-9540-A1D9A98A46C8}" type="pres">
      <dgm:prSet presAssocID="{7558EA3F-587C-40F3-9EF3-6D8BB0EAB86F}" presName="connTx" presStyleLbl="parChTrans1D2" presStyleIdx="1" presStyleCnt="5"/>
      <dgm:spPr/>
    </dgm:pt>
    <dgm:pt modelId="{033CB0FA-BECB-4032-A863-E73E8A1D320E}" type="pres">
      <dgm:prSet presAssocID="{ABAEFC4E-5DE6-4030-8830-28E67F2B20C5}" presName="node" presStyleLbl="node1" presStyleIdx="1" presStyleCnt="5" custScaleX="125899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5"/>
      <dgm:spPr/>
    </dgm:pt>
    <dgm:pt modelId="{E577440D-AC6A-4DBE-9DA4-516F7DE410B6}" type="pres">
      <dgm:prSet presAssocID="{1D5E5575-4E8C-406E-9F98-DC9E03AF24FB}" presName="connTx" presStyleLbl="parChTrans1D2" presStyleIdx="2" presStyleCnt="5"/>
      <dgm:spPr/>
    </dgm:pt>
    <dgm:pt modelId="{0EDC48DB-1EE1-4E35-AA27-F82A3C964452}" type="pres">
      <dgm:prSet presAssocID="{084B8037-8896-4FBF-A6EB-91DEED77D82D}" presName="node" presStyleLbl="node1" presStyleIdx="2" presStyleCnt="5" custScaleX="125899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3" presStyleCnt="5"/>
      <dgm:spPr/>
    </dgm:pt>
    <dgm:pt modelId="{6FB1EA82-DD2B-4902-A1A4-CA770F513244}" type="pres">
      <dgm:prSet presAssocID="{DB498A73-43DE-4620-839E-882B0839EE84}" presName="connTx" presStyleLbl="parChTrans1D2" presStyleIdx="3" presStyleCnt="5"/>
      <dgm:spPr/>
    </dgm:pt>
    <dgm:pt modelId="{02689D22-A6FF-4D4F-8D27-FB18D1758439}" type="pres">
      <dgm:prSet presAssocID="{80BF6015-74EB-4D8B-B29C-D43BC84498A9}" presName="node" presStyleLbl="node1" presStyleIdx="3" presStyleCnt="5" custScaleX="145684">
        <dgm:presLayoutVars>
          <dgm:bulletEnabled val="1"/>
        </dgm:presLayoutVars>
      </dgm:prSet>
      <dgm:spPr/>
    </dgm:pt>
    <dgm:pt modelId="{29F35F16-A05A-482F-8AB8-DE4744CE70E8}" type="pres">
      <dgm:prSet presAssocID="{2DABC5F4-45AC-42E3-B7A9-D517E7A3C4D3}" presName="Name9" presStyleLbl="parChTrans1D2" presStyleIdx="4" presStyleCnt="5"/>
      <dgm:spPr/>
    </dgm:pt>
    <dgm:pt modelId="{CC327B9E-D290-409A-AE42-1CB671AABD95}" type="pres">
      <dgm:prSet presAssocID="{2DABC5F4-45AC-42E3-B7A9-D517E7A3C4D3}" presName="connTx" presStyleLbl="parChTrans1D2" presStyleIdx="4" presStyleCnt="5"/>
      <dgm:spPr/>
    </dgm:pt>
    <dgm:pt modelId="{515E3324-972D-4FD1-B3BB-D67732D17401}" type="pres">
      <dgm:prSet presAssocID="{51772094-EB56-4B94-9D24-DA9ADEA54941}" presName="node" presStyleLbl="node1" presStyleIdx="4" presStyleCnt="5" custScaleX="150008">
        <dgm:presLayoutVars>
          <dgm:bulletEnabled val="1"/>
        </dgm:presLayoutVars>
      </dgm:prSet>
      <dgm:spPr/>
    </dgm:pt>
  </dgm:ptLst>
  <dgm:cxnLst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908F353B-C0F5-483B-A38D-B16FB900DD20}" srcId="{08DC3CE7-82F6-4495-8AC7-6F73A357F847}" destId="{51772094-EB56-4B94-9D24-DA9ADEA54941}" srcOrd="4" destOrd="0" parTransId="{2DABC5F4-45AC-42E3-B7A9-D517E7A3C4D3}" sibTransId="{F6E0A3C7-F51A-4856-B47B-DBBC3739E763}"/>
    <dgm:cxn modelId="{F006545B-3BDA-4ED7-B06E-C1997862EC37}" type="presOf" srcId="{51772094-EB56-4B94-9D24-DA9ADEA54941}" destId="{515E3324-972D-4FD1-B3BB-D67732D17401}" srcOrd="0" destOrd="0" presId="urn:microsoft.com/office/officeart/2005/8/layout/radial1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5B2E234E-E71E-46F2-AFFC-6CE789E183FC}" type="presOf" srcId="{2DABC5F4-45AC-42E3-B7A9-D517E7A3C4D3}" destId="{CC327B9E-D290-409A-AE42-1CB671AABD95}" srcOrd="1" destOrd="0" presId="urn:microsoft.com/office/officeart/2005/8/layout/radial1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3" destOrd="0" parTransId="{DB498A73-43DE-4620-839E-882B0839EE84}" sibTransId="{7D7C2A40-C34A-4622-B55B-CA211E0403FE}"/>
    <dgm:cxn modelId="{D90F0DA4-9D41-491D-8B26-17ABEF1216FD}" type="presOf" srcId="{2DABC5F4-45AC-42E3-B7A9-D517E7A3C4D3}" destId="{29F35F16-A05A-482F-8AB8-DE4744CE70E8}" srcOrd="0" destOrd="0" presId="urn:microsoft.com/office/officeart/2005/8/layout/radial1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6ABBC167-966A-4FBF-A4BA-C9EA701D3198}" type="presParOf" srcId="{CDF3F489-4E33-477C-A965-4ABAB9CEA41A}" destId="{5A2CC3C8-8CA2-441B-AF7B-8182F2FD14F7}" srcOrd="7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8" destOrd="0" presId="urn:microsoft.com/office/officeart/2005/8/layout/radial1"/>
    <dgm:cxn modelId="{CBC24696-1C6C-41B2-B6BC-724AEA26085B}" type="presParOf" srcId="{CDF3F489-4E33-477C-A965-4ABAB9CEA41A}" destId="{29F35F16-A05A-482F-8AB8-DE4744CE70E8}" srcOrd="9" destOrd="0" presId="urn:microsoft.com/office/officeart/2005/8/layout/radial1"/>
    <dgm:cxn modelId="{23D43E8F-845C-481A-A5A4-9EF85417C2E1}" type="presParOf" srcId="{29F35F16-A05A-482F-8AB8-DE4744CE70E8}" destId="{CC327B9E-D290-409A-AE42-1CB671AABD95}" srcOrd="0" destOrd="0" presId="urn:microsoft.com/office/officeart/2005/8/layout/radial1"/>
    <dgm:cxn modelId="{65A80373-1C61-491C-B1B0-E59B1AF616F6}" type="presParOf" srcId="{CDF3F489-4E33-477C-A965-4ABAB9CEA41A}" destId="{515E3324-972D-4FD1-B3BB-D67732D17401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900" dirty="0"/>
            <a:t>Objetivo: </a:t>
          </a:r>
          <a:r>
            <a:rPr lang="es-ES" sz="1600" dirty="0"/>
            <a:t>Desarrollo del Proyecto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 custT="1"/>
      <dgm:spPr/>
      <dgm:t>
        <a:bodyPr/>
        <a:lstStyle/>
        <a:p>
          <a:r>
            <a:rPr lang="es-ES" sz="1800" dirty="0"/>
            <a:t>Jornadas de avances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700" dirty="0"/>
            <a:t>Finalización del proyecto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900" dirty="0"/>
            <a:t>Evaluación</a:t>
          </a:r>
          <a:r>
            <a:rPr lang="es-ES" sz="1800" dirty="0"/>
            <a:t> del proyecto</a:t>
          </a:r>
          <a:endParaRPr lang="es-ES" sz="1600" dirty="0"/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51772094-EB56-4B94-9D24-DA9ADEA54941}">
      <dgm:prSet phldrT="[Texto]" custT="1"/>
      <dgm:spPr/>
      <dgm:t>
        <a:bodyPr/>
        <a:lstStyle/>
        <a:p>
          <a:r>
            <a:rPr lang="es-ES" sz="1800" dirty="0"/>
            <a:t>Correcciones: 3 semanas</a:t>
          </a:r>
        </a:p>
      </dgm:t>
    </dgm:pt>
    <dgm:pt modelId="{2DABC5F4-45AC-42E3-B7A9-D517E7A3C4D3}" type="parTrans" cxnId="{908F353B-C0F5-483B-A38D-B16FB900DD20}">
      <dgm:prSet/>
      <dgm:spPr/>
      <dgm:t>
        <a:bodyPr/>
        <a:lstStyle/>
        <a:p>
          <a:endParaRPr lang="es-ES"/>
        </a:p>
      </dgm:t>
    </dgm:pt>
    <dgm:pt modelId="{F6E0A3C7-F51A-4856-B47B-DBBC3739E763}" type="sibTrans" cxnId="{908F353B-C0F5-483B-A38D-B16FB900DD20}">
      <dgm:prSet/>
      <dgm:spPr/>
      <dgm:t>
        <a:bodyPr/>
        <a:lstStyle/>
        <a:p>
          <a:endParaRPr lang="es-ES"/>
        </a:p>
      </dgm:t>
    </dgm:pt>
    <dgm:pt modelId="{56DECECD-A591-4733-BEB8-7A51AC92D248}">
      <dgm:prSet phldrT="[Texto]" custT="1"/>
      <dgm:spPr/>
      <dgm:t>
        <a:bodyPr/>
        <a:lstStyle/>
        <a:p>
          <a:r>
            <a:rPr lang="es-ES" sz="1700" dirty="0"/>
            <a:t>Sustentación</a:t>
          </a:r>
        </a:p>
      </dgm:t>
    </dgm:pt>
    <dgm:pt modelId="{607236AB-95E6-495F-81DD-D5CE79CFCACB}" type="parTrans" cxnId="{67F77ABE-3041-4E2A-8A47-E956FE6F7DEC}">
      <dgm:prSet/>
      <dgm:spPr/>
      <dgm:t>
        <a:bodyPr/>
        <a:lstStyle/>
        <a:p>
          <a:endParaRPr lang="es-ES"/>
        </a:p>
      </dgm:t>
    </dgm:pt>
    <dgm:pt modelId="{3B88E1F3-7B7A-466C-BD00-D9D4B4BD2564}" type="sibTrans" cxnId="{67F77ABE-3041-4E2A-8A47-E956FE6F7DEC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6"/>
      <dgm:spPr/>
    </dgm:pt>
    <dgm:pt modelId="{3CA5C329-5E82-43B9-A973-6B6DF9DA5BCF}" type="pres">
      <dgm:prSet presAssocID="{089CC00A-10DD-4869-BDCA-0736C382C90C}" presName="connTx" presStyleLbl="parChTrans1D2" presStyleIdx="0" presStyleCnt="6"/>
      <dgm:spPr/>
    </dgm:pt>
    <dgm:pt modelId="{544C8561-AD23-4ADC-AFF3-D219D62BEA81}" type="pres">
      <dgm:prSet presAssocID="{D2AAFBE2-EC55-4C05-9010-C4D0C4E100B6}" presName="node" presStyleLbl="node1" presStyleIdx="0" presStyleCnt="6" custScaleX="134155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6"/>
      <dgm:spPr/>
    </dgm:pt>
    <dgm:pt modelId="{FCD1490E-F657-4694-9540-A1D9A98A46C8}" type="pres">
      <dgm:prSet presAssocID="{7558EA3F-587C-40F3-9EF3-6D8BB0EAB86F}" presName="connTx" presStyleLbl="parChTrans1D2" presStyleIdx="1" presStyleCnt="6"/>
      <dgm:spPr/>
    </dgm:pt>
    <dgm:pt modelId="{033CB0FA-BECB-4032-A863-E73E8A1D320E}" type="pres">
      <dgm:prSet presAssocID="{ABAEFC4E-5DE6-4030-8830-28E67F2B20C5}" presName="node" presStyleLbl="node1" presStyleIdx="1" presStyleCnt="6" custScaleX="125899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6"/>
      <dgm:spPr/>
    </dgm:pt>
    <dgm:pt modelId="{E577440D-AC6A-4DBE-9DA4-516F7DE410B6}" type="pres">
      <dgm:prSet presAssocID="{1D5E5575-4E8C-406E-9F98-DC9E03AF24FB}" presName="connTx" presStyleLbl="parChTrans1D2" presStyleIdx="2" presStyleCnt="6"/>
      <dgm:spPr/>
    </dgm:pt>
    <dgm:pt modelId="{0EDC48DB-1EE1-4E35-AA27-F82A3C964452}" type="pres">
      <dgm:prSet presAssocID="{084B8037-8896-4FBF-A6EB-91DEED77D82D}" presName="node" presStyleLbl="node1" presStyleIdx="2" presStyleCnt="6" custScaleX="125899">
        <dgm:presLayoutVars>
          <dgm:bulletEnabled val="1"/>
        </dgm:presLayoutVars>
      </dgm:prSet>
      <dgm:spPr/>
    </dgm:pt>
    <dgm:pt modelId="{36576FB1-1502-4A48-AFE4-7472FE3DA868}" type="pres">
      <dgm:prSet presAssocID="{607236AB-95E6-495F-81DD-D5CE79CFCACB}" presName="Name9" presStyleLbl="parChTrans1D2" presStyleIdx="3" presStyleCnt="6"/>
      <dgm:spPr/>
    </dgm:pt>
    <dgm:pt modelId="{0EEEFBA9-3153-4364-A7A9-592E87405E94}" type="pres">
      <dgm:prSet presAssocID="{607236AB-95E6-495F-81DD-D5CE79CFCACB}" presName="connTx" presStyleLbl="parChTrans1D2" presStyleIdx="3" presStyleCnt="6"/>
      <dgm:spPr/>
    </dgm:pt>
    <dgm:pt modelId="{9C7B0D37-2441-41BD-BCA4-DFA8B8D78C0A}" type="pres">
      <dgm:prSet presAssocID="{56DECECD-A591-4733-BEB8-7A51AC92D248}" presName="node" presStyleLbl="node1" presStyleIdx="3" presStyleCnt="6" custScaleX="133052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4" presStyleCnt="6"/>
      <dgm:spPr/>
    </dgm:pt>
    <dgm:pt modelId="{6FB1EA82-DD2B-4902-A1A4-CA770F513244}" type="pres">
      <dgm:prSet presAssocID="{DB498A73-43DE-4620-839E-882B0839EE84}" presName="connTx" presStyleLbl="parChTrans1D2" presStyleIdx="4" presStyleCnt="6"/>
      <dgm:spPr/>
    </dgm:pt>
    <dgm:pt modelId="{02689D22-A6FF-4D4F-8D27-FB18D1758439}" type="pres">
      <dgm:prSet presAssocID="{80BF6015-74EB-4D8B-B29C-D43BC84498A9}" presName="node" presStyleLbl="node1" presStyleIdx="4" presStyleCnt="6" custScaleX="145684">
        <dgm:presLayoutVars>
          <dgm:bulletEnabled val="1"/>
        </dgm:presLayoutVars>
      </dgm:prSet>
      <dgm:spPr/>
    </dgm:pt>
    <dgm:pt modelId="{29F35F16-A05A-482F-8AB8-DE4744CE70E8}" type="pres">
      <dgm:prSet presAssocID="{2DABC5F4-45AC-42E3-B7A9-D517E7A3C4D3}" presName="Name9" presStyleLbl="parChTrans1D2" presStyleIdx="5" presStyleCnt="6"/>
      <dgm:spPr/>
    </dgm:pt>
    <dgm:pt modelId="{CC327B9E-D290-409A-AE42-1CB671AABD95}" type="pres">
      <dgm:prSet presAssocID="{2DABC5F4-45AC-42E3-B7A9-D517E7A3C4D3}" presName="connTx" presStyleLbl="parChTrans1D2" presStyleIdx="5" presStyleCnt="6"/>
      <dgm:spPr/>
    </dgm:pt>
    <dgm:pt modelId="{515E3324-972D-4FD1-B3BB-D67732D17401}" type="pres">
      <dgm:prSet presAssocID="{51772094-EB56-4B94-9D24-DA9ADEA54941}" presName="node" presStyleLbl="node1" presStyleIdx="5" presStyleCnt="6" custScaleX="150008">
        <dgm:presLayoutVars>
          <dgm:bulletEnabled val="1"/>
        </dgm:presLayoutVars>
      </dgm:prSet>
      <dgm:spPr/>
    </dgm:pt>
  </dgm:ptLst>
  <dgm:cxnLst>
    <dgm:cxn modelId="{DC9B7E19-CC8A-4271-81AF-BA66B4B60142}" type="presOf" srcId="{607236AB-95E6-495F-81DD-D5CE79CFCACB}" destId="{36576FB1-1502-4A48-AFE4-7472FE3DA868}" srcOrd="0" destOrd="0" presId="urn:microsoft.com/office/officeart/2005/8/layout/radial1"/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908F353B-C0F5-483B-A38D-B16FB900DD20}" srcId="{08DC3CE7-82F6-4495-8AC7-6F73A357F847}" destId="{51772094-EB56-4B94-9D24-DA9ADEA54941}" srcOrd="5" destOrd="0" parTransId="{2DABC5F4-45AC-42E3-B7A9-D517E7A3C4D3}" sibTransId="{F6E0A3C7-F51A-4856-B47B-DBBC3739E763}"/>
    <dgm:cxn modelId="{F006545B-3BDA-4ED7-B06E-C1997862EC37}" type="presOf" srcId="{51772094-EB56-4B94-9D24-DA9ADEA54941}" destId="{515E3324-972D-4FD1-B3BB-D67732D17401}" srcOrd="0" destOrd="0" presId="urn:microsoft.com/office/officeart/2005/8/layout/radial1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5B2E234E-E71E-46F2-AFFC-6CE789E183FC}" type="presOf" srcId="{2DABC5F4-45AC-42E3-B7A9-D517E7A3C4D3}" destId="{CC327B9E-D290-409A-AE42-1CB671AABD95}" srcOrd="1" destOrd="0" presId="urn:microsoft.com/office/officeart/2005/8/layout/radial1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C0670C59-03DB-421E-8CA3-6E37A3BB730F}" type="presOf" srcId="{56DECECD-A591-4733-BEB8-7A51AC92D248}" destId="{9C7B0D37-2441-41BD-BCA4-DFA8B8D78C0A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4" destOrd="0" parTransId="{DB498A73-43DE-4620-839E-882B0839EE84}" sibTransId="{7D7C2A40-C34A-4622-B55B-CA211E0403FE}"/>
    <dgm:cxn modelId="{D90F0DA4-9D41-491D-8B26-17ABEF1216FD}" type="presOf" srcId="{2DABC5F4-45AC-42E3-B7A9-D517E7A3C4D3}" destId="{29F35F16-A05A-482F-8AB8-DE4744CE70E8}" srcOrd="0" destOrd="0" presId="urn:microsoft.com/office/officeart/2005/8/layout/radial1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5640C8B0-0F75-4D15-B5A5-2E9121F5DA00}" type="presOf" srcId="{607236AB-95E6-495F-81DD-D5CE79CFCACB}" destId="{0EEEFBA9-3153-4364-A7A9-592E87405E9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67F77ABE-3041-4E2A-8A47-E956FE6F7DEC}" srcId="{08DC3CE7-82F6-4495-8AC7-6F73A357F847}" destId="{56DECECD-A591-4733-BEB8-7A51AC92D248}" srcOrd="3" destOrd="0" parTransId="{607236AB-95E6-495F-81DD-D5CE79CFCACB}" sibTransId="{3B88E1F3-7B7A-466C-BD00-D9D4B4BD2564}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3B3B3805-E403-4191-9E05-EF9D7C12DB94}" type="presParOf" srcId="{CDF3F489-4E33-477C-A965-4ABAB9CEA41A}" destId="{36576FB1-1502-4A48-AFE4-7472FE3DA868}" srcOrd="7" destOrd="0" presId="urn:microsoft.com/office/officeart/2005/8/layout/radial1"/>
    <dgm:cxn modelId="{24C59558-3CB5-4DBE-B5C0-7AC8660905BF}" type="presParOf" srcId="{36576FB1-1502-4A48-AFE4-7472FE3DA868}" destId="{0EEEFBA9-3153-4364-A7A9-592E87405E94}" srcOrd="0" destOrd="0" presId="urn:microsoft.com/office/officeart/2005/8/layout/radial1"/>
    <dgm:cxn modelId="{36B6BD1F-FFAC-461A-9018-569A5368E7B6}" type="presParOf" srcId="{CDF3F489-4E33-477C-A965-4ABAB9CEA41A}" destId="{9C7B0D37-2441-41BD-BCA4-DFA8B8D78C0A}" srcOrd="8" destOrd="0" presId="urn:microsoft.com/office/officeart/2005/8/layout/radial1"/>
    <dgm:cxn modelId="{6ABBC167-966A-4FBF-A4BA-C9EA701D3198}" type="presParOf" srcId="{CDF3F489-4E33-477C-A965-4ABAB9CEA41A}" destId="{5A2CC3C8-8CA2-441B-AF7B-8182F2FD14F7}" srcOrd="9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10" destOrd="0" presId="urn:microsoft.com/office/officeart/2005/8/layout/radial1"/>
    <dgm:cxn modelId="{CBC24696-1C6C-41B2-B6BC-724AEA26085B}" type="presParOf" srcId="{CDF3F489-4E33-477C-A965-4ABAB9CEA41A}" destId="{29F35F16-A05A-482F-8AB8-DE4744CE70E8}" srcOrd="11" destOrd="0" presId="urn:microsoft.com/office/officeart/2005/8/layout/radial1"/>
    <dgm:cxn modelId="{23D43E8F-845C-481A-A5A4-9EF85417C2E1}" type="presParOf" srcId="{29F35F16-A05A-482F-8AB8-DE4744CE70E8}" destId="{CC327B9E-D290-409A-AE42-1CB671AABD95}" srcOrd="0" destOrd="0" presId="urn:microsoft.com/office/officeart/2005/8/layout/radial1"/>
    <dgm:cxn modelId="{65A80373-1C61-491C-B1B0-E59B1AF616F6}" type="presParOf" srcId="{CDF3F489-4E33-477C-A965-4ABAB9CEA41A}" destId="{515E3324-972D-4FD1-B3BB-D67732D17401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275252" y="1608145"/>
          <a:ext cx="1221894" cy="12218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454194" y="1787087"/>
        <a:ext cx="864010" cy="864010"/>
      </dsp:txXfrm>
    </dsp:sp>
    <dsp:sp modelId="{56156DDC-8FEB-4B28-B322-29650607167A}">
      <dsp:nvSpPr>
        <dsp:cNvPr id="0" name=""/>
        <dsp:cNvSpPr/>
      </dsp:nvSpPr>
      <dsp:spPr>
        <a:xfrm rot="16200000">
          <a:off x="3701602" y="1409398"/>
          <a:ext cx="369195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369195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76970" y="1414317"/>
        <a:ext cx="18459" cy="18459"/>
      </dsp:txXfrm>
    </dsp:sp>
    <dsp:sp modelId="{544C8561-AD23-4ADC-AFF3-D219D62BEA81}">
      <dsp:nvSpPr>
        <dsp:cNvPr id="0" name=""/>
        <dsp:cNvSpPr/>
      </dsp:nvSpPr>
      <dsp:spPr>
        <a:xfrm>
          <a:off x="3117023" y="17055"/>
          <a:ext cx="1538352" cy="12218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Individual</a:t>
          </a:r>
        </a:p>
      </dsp:txBody>
      <dsp:txXfrm>
        <a:off x="3342309" y="195997"/>
        <a:ext cx="1087780" cy="864010"/>
      </dsp:txXfrm>
    </dsp:sp>
    <dsp:sp modelId="{D3124741-5E74-47FE-AA1B-6FB2362D448F}">
      <dsp:nvSpPr>
        <dsp:cNvPr id="0" name=""/>
        <dsp:cNvSpPr/>
      </dsp:nvSpPr>
      <dsp:spPr>
        <a:xfrm>
          <a:off x="4497147" y="2204943"/>
          <a:ext cx="210966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210966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597356" y="2213818"/>
        <a:ext cx="10548" cy="10548"/>
      </dsp:txXfrm>
    </dsp:sp>
    <dsp:sp modelId="{033CB0FA-BECB-4032-A863-E73E8A1D320E}">
      <dsp:nvSpPr>
        <dsp:cNvPr id="0" name=""/>
        <dsp:cNvSpPr/>
      </dsp:nvSpPr>
      <dsp:spPr>
        <a:xfrm>
          <a:off x="4708113" y="1608145"/>
          <a:ext cx="1538352" cy="122189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Problema Empresa / innovación</a:t>
          </a:r>
        </a:p>
      </dsp:txBody>
      <dsp:txXfrm>
        <a:off x="4933399" y="1787087"/>
        <a:ext cx="1087780" cy="864010"/>
      </dsp:txXfrm>
    </dsp:sp>
    <dsp:sp modelId="{07D2A0BE-C45F-46C4-BDC5-0B4DA1089B81}">
      <dsp:nvSpPr>
        <dsp:cNvPr id="0" name=""/>
        <dsp:cNvSpPr/>
      </dsp:nvSpPr>
      <dsp:spPr>
        <a:xfrm rot="5400000">
          <a:off x="3701602" y="3000488"/>
          <a:ext cx="369195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369195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76970" y="3005407"/>
        <a:ext cx="18459" cy="18459"/>
      </dsp:txXfrm>
    </dsp:sp>
    <dsp:sp modelId="{0EDC48DB-1EE1-4E35-AA27-F82A3C964452}">
      <dsp:nvSpPr>
        <dsp:cNvPr id="0" name=""/>
        <dsp:cNvSpPr/>
      </dsp:nvSpPr>
      <dsp:spPr>
        <a:xfrm>
          <a:off x="3117023" y="3199235"/>
          <a:ext cx="1538352" cy="122189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Duración: 6 meses</a:t>
          </a:r>
        </a:p>
      </dsp:txBody>
      <dsp:txXfrm>
        <a:off x="3342309" y="3378177"/>
        <a:ext cx="1087780" cy="864010"/>
      </dsp:txXfrm>
    </dsp:sp>
    <dsp:sp modelId="{5A2CC3C8-8CA2-441B-AF7B-8182F2FD14F7}">
      <dsp:nvSpPr>
        <dsp:cNvPr id="0" name=""/>
        <dsp:cNvSpPr/>
      </dsp:nvSpPr>
      <dsp:spPr>
        <a:xfrm rot="10800000">
          <a:off x="3064286" y="2204943"/>
          <a:ext cx="210966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210966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164495" y="2213818"/>
        <a:ext cx="10548" cy="10548"/>
      </dsp:txXfrm>
    </dsp:sp>
    <dsp:sp modelId="{02689D22-A6FF-4D4F-8D27-FB18D1758439}">
      <dsp:nvSpPr>
        <dsp:cNvPr id="0" name=""/>
        <dsp:cNvSpPr/>
      </dsp:nvSpPr>
      <dsp:spPr>
        <a:xfrm>
          <a:off x="1525933" y="1608145"/>
          <a:ext cx="1538352" cy="122189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Máximo: 2 años</a:t>
          </a:r>
        </a:p>
      </dsp:txBody>
      <dsp:txXfrm>
        <a:off x="1751219" y="1787087"/>
        <a:ext cx="1087780" cy="8640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309160" y="1726157"/>
          <a:ext cx="1312265" cy="13122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501337" y="1918334"/>
        <a:ext cx="927911" cy="927911"/>
      </dsp:txXfrm>
    </dsp:sp>
    <dsp:sp modelId="{56156DDC-8FEB-4B28-B322-29650607167A}">
      <dsp:nvSpPr>
        <dsp:cNvPr id="0" name=""/>
        <dsp:cNvSpPr/>
      </dsp:nvSpPr>
      <dsp:spPr>
        <a:xfrm rot="16200000">
          <a:off x="3766913" y="1512582"/>
          <a:ext cx="396759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96759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55374" y="1517858"/>
        <a:ext cx="19837" cy="19837"/>
      </dsp:txXfrm>
    </dsp:sp>
    <dsp:sp modelId="{544C8561-AD23-4ADC-AFF3-D219D62BEA81}">
      <dsp:nvSpPr>
        <dsp:cNvPr id="0" name=""/>
        <dsp:cNvSpPr/>
      </dsp:nvSpPr>
      <dsp:spPr>
        <a:xfrm>
          <a:off x="3085058" y="17131"/>
          <a:ext cx="1760469" cy="131226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Objetivo: </a:t>
          </a:r>
          <a:r>
            <a:rPr lang="es-ES" sz="1600" kern="1200" dirty="0"/>
            <a:t>Anteproyecto</a:t>
          </a:r>
        </a:p>
      </dsp:txBody>
      <dsp:txXfrm>
        <a:off x="3342873" y="209308"/>
        <a:ext cx="1244839" cy="927911"/>
      </dsp:txXfrm>
    </dsp:sp>
    <dsp:sp modelId="{D3124741-5E74-47FE-AA1B-6FB2362D448F}">
      <dsp:nvSpPr>
        <dsp:cNvPr id="0" name=""/>
        <dsp:cNvSpPr/>
      </dsp:nvSpPr>
      <dsp:spPr>
        <a:xfrm rot="20520000">
          <a:off x="4583219" y="2125869"/>
          <a:ext cx="248979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248979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01484" y="2134839"/>
        <a:ext cx="12448" cy="12448"/>
      </dsp:txXfrm>
    </dsp:sp>
    <dsp:sp modelId="{033CB0FA-BECB-4032-A863-E73E8A1D320E}">
      <dsp:nvSpPr>
        <dsp:cNvPr id="0" name=""/>
        <dsp:cNvSpPr/>
      </dsp:nvSpPr>
      <dsp:spPr>
        <a:xfrm>
          <a:off x="4764608" y="1198039"/>
          <a:ext cx="1652129" cy="131226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Director Trabajo de Grado</a:t>
          </a:r>
        </a:p>
      </dsp:txBody>
      <dsp:txXfrm>
        <a:off x="5006557" y="1390216"/>
        <a:ext cx="1168231" cy="927911"/>
      </dsp:txXfrm>
    </dsp:sp>
    <dsp:sp modelId="{07D2A0BE-C45F-46C4-BDC5-0B4DA1089B81}">
      <dsp:nvSpPr>
        <dsp:cNvPr id="0" name=""/>
        <dsp:cNvSpPr/>
      </dsp:nvSpPr>
      <dsp:spPr>
        <a:xfrm rot="3240000">
          <a:off x="4278729" y="3039674"/>
          <a:ext cx="350443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50443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445190" y="3046108"/>
        <a:ext cx="17522" cy="17522"/>
      </dsp:txXfrm>
    </dsp:sp>
    <dsp:sp modelId="{0EDC48DB-1EE1-4E35-AA27-F82A3C964452}">
      <dsp:nvSpPr>
        <dsp:cNvPr id="0" name=""/>
        <dsp:cNvSpPr/>
      </dsp:nvSpPr>
      <dsp:spPr>
        <a:xfrm>
          <a:off x="4143768" y="3108787"/>
          <a:ext cx="1652129" cy="131226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Estructura definida</a:t>
          </a:r>
        </a:p>
      </dsp:txBody>
      <dsp:txXfrm>
        <a:off x="4385717" y="3300964"/>
        <a:ext cx="1168231" cy="927911"/>
      </dsp:txXfrm>
    </dsp:sp>
    <dsp:sp modelId="{5A2CC3C8-8CA2-441B-AF7B-8182F2FD14F7}">
      <dsp:nvSpPr>
        <dsp:cNvPr id="0" name=""/>
        <dsp:cNvSpPr/>
      </dsp:nvSpPr>
      <dsp:spPr>
        <a:xfrm rot="7560000">
          <a:off x="3319933" y="3030238"/>
          <a:ext cx="327116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27116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475313" y="3037255"/>
        <a:ext cx="16355" cy="16355"/>
      </dsp:txXfrm>
    </dsp:sp>
    <dsp:sp modelId="{02689D22-A6FF-4D4F-8D27-FB18D1758439}">
      <dsp:nvSpPr>
        <dsp:cNvPr id="0" name=""/>
        <dsp:cNvSpPr/>
      </dsp:nvSpPr>
      <dsp:spPr>
        <a:xfrm>
          <a:off x="2004873" y="3108787"/>
          <a:ext cx="1911760" cy="131226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Evaluación</a:t>
          </a:r>
          <a:r>
            <a:rPr lang="es-ES" sz="1800" kern="1200" dirty="0"/>
            <a:t> </a:t>
          </a:r>
          <a:r>
            <a:rPr lang="es-ES" sz="1600" kern="1200" dirty="0"/>
            <a:t>anteproyecto</a:t>
          </a:r>
        </a:p>
      </dsp:txBody>
      <dsp:txXfrm>
        <a:off x="2284844" y="3300964"/>
        <a:ext cx="1351818" cy="927911"/>
      </dsp:txXfrm>
    </dsp:sp>
    <dsp:sp modelId="{29F35F16-A05A-482F-8AB8-DE4744CE70E8}">
      <dsp:nvSpPr>
        <dsp:cNvPr id="0" name=""/>
        <dsp:cNvSpPr/>
      </dsp:nvSpPr>
      <dsp:spPr>
        <a:xfrm rot="11880000">
          <a:off x="3221667" y="2145394"/>
          <a:ext cx="122607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122607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279905" y="2157524"/>
        <a:ext cx="6130" cy="6130"/>
      </dsp:txXfrm>
    </dsp:sp>
    <dsp:sp modelId="{515E3324-972D-4FD1-B3BB-D67732D17401}">
      <dsp:nvSpPr>
        <dsp:cNvPr id="0" name=""/>
        <dsp:cNvSpPr/>
      </dsp:nvSpPr>
      <dsp:spPr>
        <a:xfrm>
          <a:off x="1355662" y="1198039"/>
          <a:ext cx="1968503" cy="131226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Correcciones: 4 semanas</a:t>
          </a:r>
        </a:p>
      </dsp:txBody>
      <dsp:txXfrm>
        <a:off x="1643943" y="1390216"/>
        <a:ext cx="1391941" cy="9279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373063" y="1660761"/>
          <a:ext cx="1261625" cy="1261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557824" y="1845522"/>
        <a:ext cx="892103" cy="892103"/>
      </dsp:txXfrm>
    </dsp:sp>
    <dsp:sp modelId="{56156DDC-8FEB-4B28-B322-29650607167A}">
      <dsp:nvSpPr>
        <dsp:cNvPr id="0" name=""/>
        <dsp:cNvSpPr/>
      </dsp:nvSpPr>
      <dsp:spPr>
        <a:xfrm rot="16200000">
          <a:off x="3813615" y="1456046"/>
          <a:ext cx="380522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380522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94363" y="1460987"/>
        <a:ext cx="19026" cy="19026"/>
      </dsp:txXfrm>
    </dsp:sp>
    <dsp:sp modelId="{544C8561-AD23-4ADC-AFF3-D219D62BEA81}">
      <dsp:nvSpPr>
        <dsp:cNvPr id="0" name=""/>
        <dsp:cNvSpPr/>
      </dsp:nvSpPr>
      <dsp:spPr>
        <a:xfrm>
          <a:off x="3157609" y="18613"/>
          <a:ext cx="1692534" cy="12616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Objetivo: </a:t>
          </a:r>
          <a:r>
            <a:rPr lang="es-ES" sz="1600" kern="1200" dirty="0"/>
            <a:t>Desarrollo del Proyecto</a:t>
          </a:r>
        </a:p>
      </dsp:txBody>
      <dsp:txXfrm>
        <a:off x="3405475" y="203374"/>
        <a:ext cx="1196802" cy="892103"/>
      </dsp:txXfrm>
    </dsp:sp>
    <dsp:sp modelId="{D3124741-5E74-47FE-AA1B-6FB2362D448F}">
      <dsp:nvSpPr>
        <dsp:cNvPr id="0" name=""/>
        <dsp:cNvSpPr/>
      </dsp:nvSpPr>
      <dsp:spPr>
        <a:xfrm rot="19800000">
          <a:off x="4532120" y="1894327"/>
          <a:ext cx="269545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269545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660154" y="1902042"/>
        <a:ext cx="13477" cy="13477"/>
      </dsp:txXfrm>
    </dsp:sp>
    <dsp:sp modelId="{033CB0FA-BECB-4032-A863-E73E8A1D320E}">
      <dsp:nvSpPr>
        <dsp:cNvPr id="0" name=""/>
        <dsp:cNvSpPr/>
      </dsp:nvSpPr>
      <dsp:spPr>
        <a:xfrm>
          <a:off x="4631831" y="839687"/>
          <a:ext cx="1588374" cy="126162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Jornadas de avances</a:t>
          </a:r>
        </a:p>
      </dsp:txBody>
      <dsp:txXfrm>
        <a:off x="4864443" y="1024448"/>
        <a:ext cx="1123150" cy="892103"/>
      </dsp:txXfrm>
    </dsp:sp>
    <dsp:sp modelId="{07D2A0BE-C45F-46C4-BDC5-0B4DA1089B81}">
      <dsp:nvSpPr>
        <dsp:cNvPr id="0" name=""/>
        <dsp:cNvSpPr/>
      </dsp:nvSpPr>
      <dsp:spPr>
        <a:xfrm rot="1800000">
          <a:off x="4532120" y="2659913"/>
          <a:ext cx="269545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269545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660154" y="2667628"/>
        <a:ext cx="13477" cy="13477"/>
      </dsp:txXfrm>
    </dsp:sp>
    <dsp:sp modelId="{0EDC48DB-1EE1-4E35-AA27-F82A3C964452}">
      <dsp:nvSpPr>
        <dsp:cNvPr id="0" name=""/>
        <dsp:cNvSpPr/>
      </dsp:nvSpPr>
      <dsp:spPr>
        <a:xfrm>
          <a:off x="4631831" y="2481835"/>
          <a:ext cx="1588374" cy="1261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Finalización del proyecto</a:t>
          </a:r>
        </a:p>
      </dsp:txBody>
      <dsp:txXfrm>
        <a:off x="4864443" y="2666596"/>
        <a:ext cx="1123150" cy="892103"/>
      </dsp:txXfrm>
    </dsp:sp>
    <dsp:sp modelId="{36576FB1-1502-4A48-AFE4-7472FE3DA868}">
      <dsp:nvSpPr>
        <dsp:cNvPr id="0" name=""/>
        <dsp:cNvSpPr/>
      </dsp:nvSpPr>
      <dsp:spPr>
        <a:xfrm rot="5400000">
          <a:off x="3813615" y="3098194"/>
          <a:ext cx="380522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380522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94363" y="3103135"/>
        <a:ext cx="19026" cy="19026"/>
      </dsp:txXfrm>
    </dsp:sp>
    <dsp:sp modelId="{9C7B0D37-2441-41BD-BCA4-DFA8B8D78C0A}">
      <dsp:nvSpPr>
        <dsp:cNvPr id="0" name=""/>
        <dsp:cNvSpPr/>
      </dsp:nvSpPr>
      <dsp:spPr>
        <a:xfrm>
          <a:off x="3164567" y="3302909"/>
          <a:ext cx="1678618" cy="12616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Sustentación</a:t>
          </a:r>
        </a:p>
      </dsp:txBody>
      <dsp:txXfrm>
        <a:off x="3410395" y="3487670"/>
        <a:ext cx="1186962" cy="892103"/>
      </dsp:txXfrm>
    </dsp:sp>
    <dsp:sp modelId="{5A2CC3C8-8CA2-441B-AF7B-8182F2FD14F7}">
      <dsp:nvSpPr>
        <dsp:cNvPr id="0" name=""/>
        <dsp:cNvSpPr/>
      </dsp:nvSpPr>
      <dsp:spPr>
        <a:xfrm rot="9000000">
          <a:off x="3271682" y="2642337"/>
          <a:ext cx="199240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199240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366321" y="2651810"/>
        <a:ext cx="9962" cy="9962"/>
      </dsp:txXfrm>
    </dsp:sp>
    <dsp:sp modelId="{02689D22-A6FF-4D4F-8D27-FB18D1758439}">
      <dsp:nvSpPr>
        <dsp:cNvPr id="0" name=""/>
        <dsp:cNvSpPr/>
      </dsp:nvSpPr>
      <dsp:spPr>
        <a:xfrm>
          <a:off x="1662741" y="2481835"/>
          <a:ext cx="1837986" cy="126162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Evaluación</a:t>
          </a:r>
          <a:r>
            <a:rPr lang="es-ES" sz="1800" kern="1200" dirty="0"/>
            <a:t> del proyecto</a:t>
          </a:r>
          <a:endParaRPr lang="es-ES" sz="1600" kern="1200" dirty="0"/>
        </a:p>
      </dsp:txBody>
      <dsp:txXfrm>
        <a:off x="1931908" y="2666596"/>
        <a:ext cx="1299652" cy="892103"/>
      </dsp:txXfrm>
    </dsp:sp>
    <dsp:sp modelId="{29F35F16-A05A-482F-8AB8-DE4744CE70E8}">
      <dsp:nvSpPr>
        <dsp:cNvPr id="0" name=""/>
        <dsp:cNvSpPr/>
      </dsp:nvSpPr>
      <dsp:spPr>
        <a:xfrm rot="12600000">
          <a:off x="3284612" y="1915368"/>
          <a:ext cx="185381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185381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372669" y="1925188"/>
        <a:ext cx="9269" cy="9269"/>
      </dsp:txXfrm>
    </dsp:sp>
    <dsp:sp modelId="{515E3324-972D-4FD1-B3BB-D67732D17401}">
      <dsp:nvSpPr>
        <dsp:cNvPr id="0" name=""/>
        <dsp:cNvSpPr/>
      </dsp:nvSpPr>
      <dsp:spPr>
        <a:xfrm>
          <a:off x="1635464" y="839687"/>
          <a:ext cx="1892539" cy="12616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Correcciones: 3 semanas</a:t>
          </a:r>
        </a:p>
      </dsp:txBody>
      <dsp:txXfrm>
        <a:off x="1912620" y="1024448"/>
        <a:ext cx="1338227" cy="892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26/03/2022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26/03/2022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42852330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2523295803"/>
              </p:ext>
            </p:extLst>
          </p:nvPr>
        </p:nvGraphicFramePr>
        <p:xfrm>
          <a:off x="0" y="1293540"/>
          <a:ext cx="7772400" cy="4438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345688" y="1374488"/>
            <a:ext cx="22982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Introducción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56B1A-CE07-4FAB-96B3-E124805FFB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228048644"/>
              </p:ext>
            </p:extLst>
          </p:nvPr>
        </p:nvGraphicFramePr>
        <p:xfrm>
          <a:off x="-423745" y="1293540"/>
          <a:ext cx="7772400" cy="4438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5012575" y="1316001"/>
            <a:ext cx="34814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Proyecto de Grado I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2EBA6-2713-4229-A009-0FB83975EE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7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3543534124"/>
              </p:ext>
            </p:extLst>
          </p:nvPr>
        </p:nvGraphicFramePr>
        <p:xfrm>
          <a:off x="-713676" y="1237785"/>
          <a:ext cx="7855670" cy="4583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5012575" y="1316001"/>
            <a:ext cx="3585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Proyecto de Grado II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4E140-CBEA-4798-96F8-B397297F20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4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34810053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AFB2C27-859A-451C-97AC-17988E8CE4B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1902</TotalTime>
  <Words>126</Words>
  <Application>Microsoft Office PowerPoint</Application>
  <PresentationFormat>On-screen Show (4:3)</PresentationFormat>
  <Paragraphs>35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Verdana</vt:lpstr>
      <vt:lpstr>Tema de Office</vt:lpstr>
      <vt:lpstr>PROYECTO DE GRADO I</vt:lpstr>
      <vt:lpstr>Directriz Trabajos de Grado</vt:lpstr>
      <vt:lpstr>Directriz Trabajos de Grado</vt:lpstr>
      <vt:lpstr>Directriz Trabajos de Grado</vt:lpstr>
      <vt:lpstr>PROYECTO DE GRADO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Luisa Fernanda Rincón Pérez</cp:lastModifiedBy>
  <cp:revision>74</cp:revision>
  <dcterms:created xsi:type="dcterms:W3CDTF">2018-10-23T13:50:35Z</dcterms:created>
  <dcterms:modified xsi:type="dcterms:W3CDTF">2022-03-26T12:36:40Z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